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F5BE519-36A2-4957-B838-A6E24F2DD968}" type="datetimeFigureOut">
              <a:rPr lang="es-ES" smtClean="0"/>
              <a:pPr/>
              <a:t>07/12/2010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931EE91-49D1-4110-9891-1E4BE257D04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BE519-36A2-4957-B838-A6E24F2DD968}" type="datetimeFigureOut">
              <a:rPr lang="es-ES" smtClean="0"/>
              <a:pPr/>
              <a:t>07/12/2010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1EE91-49D1-4110-9891-1E4BE257D04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BE519-36A2-4957-B838-A6E24F2DD968}" type="datetimeFigureOut">
              <a:rPr lang="es-ES" smtClean="0"/>
              <a:pPr/>
              <a:t>07/12/2010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1EE91-49D1-4110-9891-1E4BE257D04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F5BE519-36A2-4957-B838-A6E24F2DD968}" type="datetimeFigureOut">
              <a:rPr lang="es-ES" smtClean="0"/>
              <a:pPr/>
              <a:t>07/12/2010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1EE91-49D1-4110-9891-1E4BE257D04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F5BE519-36A2-4957-B838-A6E24F2DD968}" type="datetimeFigureOut">
              <a:rPr lang="es-ES" smtClean="0"/>
              <a:pPr/>
              <a:t>07/12/2010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931EE91-49D1-4110-9891-1E4BE257D048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F5BE519-36A2-4957-B838-A6E24F2DD968}" type="datetimeFigureOut">
              <a:rPr lang="es-ES" smtClean="0"/>
              <a:pPr/>
              <a:t>07/12/2010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931EE91-49D1-4110-9891-1E4BE257D04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F5BE519-36A2-4957-B838-A6E24F2DD968}" type="datetimeFigureOut">
              <a:rPr lang="es-ES" smtClean="0"/>
              <a:pPr/>
              <a:t>07/12/2010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931EE91-49D1-4110-9891-1E4BE257D04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BE519-36A2-4957-B838-A6E24F2DD968}" type="datetimeFigureOut">
              <a:rPr lang="es-ES" smtClean="0"/>
              <a:pPr/>
              <a:t>07/12/2010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1EE91-49D1-4110-9891-1E4BE257D04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F5BE519-36A2-4957-B838-A6E24F2DD968}" type="datetimeFigureOut">
              <a:rPr lang="es-ES" smtClean="0"/>
              <a:pPr/>
              <a:t>07/12/2010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931EE91-49D1-4110-9891-1E4BE257D04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F5BE519-36A2-4957-B838-A6E24F2DD968}" type="datetimeFigureOut">
              <a:rPr lang="es-ES" smtClean="0"/>
              <a:pPr/>
              <a:t>07/12/2010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931EE91-49D1-4110-9891-1E4BE257D04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F5BE519-36A2-4957-B838-A6E24F2DD968}" type="datetimeFigureOut">
              <a:rPr lang="es-ES" smtClean="0"/>
              <a:pPr/>
              <a:t>07/12/2010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931EE91-49D1-4110-9891-1E4BE257D04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F5BE519-36A2-4957-B838-A6E24F2DD968}" type="datetimeFigureOut">
              <a:rPr lang="es-ES" smtClean="0"/>
              <a:pPr/>
              <a:t>07/12/2010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931EE91-49D1-4110-9891-1E4BE257D04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2652712"/>
          </a:xfrm>
        </p:spPr>
        <p:txBody>
          <a:bodyPr/>
          <a:lstStyle/>
          <a:p>
            <a:pPr algn="ctr"/>
            <a:r>
              <a:rPr lang="es-ES" dirty="0" smtClean="0"/>
              <a:t>ISO 7000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26204"/>
          </a:xfrm>
        </p:spPr>
        <p:txBody>
          <a:bodyPr>
            <a:normAutofit lnSpcReduction="10000"/>
          </a:bodyPr>
          <a:lstStyle/>
          <a:p>
            <a:r>
              <a:rPr lang="es-ES" b="1" dirty="0" smtClean="0"/>
              <a:t>El marcado o rotulado de los empaques ayuda a identificar los productos</a:t>
            </a:r>
            <a:br>
              <a:rPr lang="es-ES" b="1" dirty="0" smtClean="0"/>
            </a:br>
            <a:r>
              <a:rPr lang="es-ES" b="1" dirty="0" smtClean="0"/>
              <a:t>facilitando </a:t>
            </a:r>
            <a:r>
              <a:rPr lang="es-ES" b="1" dirty="0" smtClean="0"/>
              <a:t>su manejo </a:t>
            </a:r>
            <a:r>
              <a:rPr lang="es-ES" b="1" dirty="0" smtClean="0"/>
              <a:t>y ubicación en el momento de ser monitoreados. Se realiza</a:t>
            </a:r>
            <a:br>
              <a:rPr lang="es-ES" b="1" dirty="0" smtClean="0"/>
            </a:br>
            <a:r>
              <a:rPr lang="es-ES" b="1" dirty="0" smtClean="0"/>
              <a:t>mediante impresión directa, rótulos adhesivos, </a:t>
            </a:r>
            <a:r>
              <a:rPr lang="es-ES" b="1" dirty="0" err="1" smtClean="0"/>
              <a:t>stickers</a:t>
            </a:r>
            <a:r>
              <a:rPr lang="es-ES" b="1" dirty="0" smtClean="0"/>
              <a:t> o caligrafía manual, en un</a:t>
            </a:r>
            <a:br>
              <a:rPr lang="es-ES" b="1" dirty="0" smtClean="0"/>
            </a:br>
            <a:r>
              <a:rPr lang="es-ES" b="1" dirty="0" smtClean="0"/>
              <a:t>costado visible del empaque. Para una aplicación útil del marcado se deben tener</a:t>
            </a:r>
            <a:br>
              <a:rPr lang="es-ES" b="1" dirty="0" smtClean="0"/>
            </a:br>
            <a:r>
              <a:rPr lang="es-ES" b="1" dirty="0" smtClean="0"/>
              <a:t>en cuenta los siguientes aspectos usando como referente la norma ISO 7000</a:t>
            </a:r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26204"/>
          </a:xfrm>
        </p:spPr>
        <p:txBody>
          <a:bodyPr/>
          <a:lstStyle/>
          <a:p>
            <a:r>
              <a:rPr lang="es-ES" b="1" dirty="0" smtClean="0"/>
              <a:t>Nombre </a:t>
            </a:r>
            <a:r>
              <a:rPr lang="es-ES" b="1" dirty="0" smtClean="0"/>
              <a:t> </a:t>
            </a:r>
            <a:r>
              <a:rPr lang="es-ES" b="1" dirty="0" smtClean="0"/>
              <a:t>del producto y </a:t>
            </a:r>
            <a:r>
              <a:rPr lang="es-ES" b="1" dirty="0" smtClean="0"/>
              <a:t>variedad</a:t>
            </a:r>
          </a:p>
          <a:p>
            <a:pPr>
              <a:buNone/>
            </a:pPr>
            <a:r>
              <a:rPr lang="es-ES" b="1" dirty="0" smtClean="0"/>
              <a:t>   Tamaño </a:t>
            </a:r>
            <a:r>
              <a:rPr lang="es-ES" b="1" dirty="0" smtClean="0"/>
              <a:t>y clasificación del producto. Indicando número de piezas por peso, o</a:t>
            </a:r>
          </a:p>
          <a:p>
            <a:pPr>
              <a:buNone/>
            </a:pPr>
            <a:r>
              <a:rPr lang="es-ES" b="1" dirty="0" smtClean="0"/>
              <a:t>   cantidad </a:t>
            </a:r>
            <a:r>
              <a:rPr lang="es-ES" b="1" dirty="0" smtClean="0"/>
              <a:t>de piezas en determinado empaque o embalaje</a:t>
            </a:r>
            <a:r>
              <a:rPr lang="es-ES" b="1" dirty="0" smtClean="0"/>
              <a:t>.</a:t>
            </a:r>
          </a:p>
          <a:p>
            <a:pPr>
              <a:buNone/>
            </a:pPr>
            <a:r>
              <a:rPr lang="es-ES" b="1" dirty="0" smtClean="0"/>
              <a:t>   Cantidad: </a:t>
            </a:r>
            <a:r>
              <a:rPr lang="es-ES" b="1" dirty="0" smtClean="0"/>
              <a:t>Peso neto. Cantidad de envases o </a:t>
            </a:r>
            <a:r>
              <a:rPr lang="es-ES" b="1" dirty="0" smtClean="0"/>
              <a:t>unidades y </a:t>
            </a:r>
            <a:r>
              <a:rPr lang="es-ES" b="1" dirty="0" smtClean="0"/>
              <a:t>peso individual</a:t>
            </a:r>
            <a:r>
              <a:rPr lang="es-ES" b="1" dirty="0" smtClean="0"/>
              <a:t>.</a:t>
            </a:r>
          </a:p>
          <a:p>
            <a:pPr>
              <a:buNone/>
            </a:pPr>
            <a:r>
              <a:rPr lang="es-ES" b="1" dirty="0" smtClean="0"/>
              <a:t>    País </a:t>
            </a:r>
            <a:r>
              <a:rPr lang="es-ES" b="1" dirty="0" smtClean="0"/>
              <a:t>de origen.</a:t>
            </a:r>
            <a:br>
              <a:rPr lang="es-ES" b="1" dirty="0" smtClean="0"/>
            </a:br>
            <a:r>
              <a:rPr lang="es-ES" b="1" dirty="0" smtClean="0"/>
              <a:t>Nombre de la marca con logo.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9764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b="1" dirty="0" smtClean="0"/>
              <a:t>Nombre y dirección del empacador.</a:t>
            </a:r>
            <a:br>
              <a:rPr lang="es-ES" b="1" dirty="0" smtClean="0"/>
            </a:br>
            <a:r>
              <a:rPr lang="es-ES" b="1" dirty="0" smtClean="0"/>
              <a:t>Nombre y dirección del </a:t>
            </a:r>
            <a:r>
              <a:rPr lang="es-ES" b="1" dirty="0" smtClean="0"/>
              <a:t>distribuidor</a:t>
            </a:r>
          </a:p>
          <a:p>
            <a:pPr>
              <a:buNone/>
            </a:pPr>
            <a:r>
              <a:rPr lang="es-ES" b="1" dirty="0" smtClean="0"/>
              <a:t>    En </a:t>
            </a:r>
            <a:r>
              <a:rPr lang="es-ES" b="1" dirty="0" smtClean="0"/>
              <a:t>el costado opuesto del empaque se destina sólo para información sobre</a:t>
            </a:r>
          </a:p>
          <a:p>
            <a:pPr>
              <a:buNone/>
            </a:pPr>
            <a:r>
              <a:rPr lang="es-ES" b="1" dirty="0" smtClean="0"/>
              <a:t> </a:t>
            </a:r>
            <a:r>
              <a:rPr lang="es-ES" b="1" dirty="0" smtClean="0"/>
              <a:t>   transporte </a:t>
            </a:r>
            <a:r>
              <a:rPr lang="es-ES" b="1" dirty="0" smtClean="0"/>
              <a:t>y manejo del </a:t>
            </a:r>
            <a:r>
              <a:rPr lang="es-ES" b="1" dirty="0" smtClean="0"/>
              <a:t>producto           El </a:t>
            </a:r>
            <a:r>
              <a:rPr lang="es-ES" b="1" dirty="0" smtClean="0"/>
              <a:t>material de las marcas debe ser indeleble, resistente a la abrasión y el manejo.</a:t>
            </a:r>
            <a:br>
              <a:rPr lang="es-ES" b="1" dirty="0" smtClean="0"/>
            </a:br>
            <a:r>
              <a:rPr lang="es-ES" b="1" dirty="0" smtClean="0"/>
              <a:t>Todos los contenedores deben estar visiblemente etiquetados y marcados en el</a:t>
            </a:r>
            <a:br>
              <a:rPr lang="es-ES" b="1" dirty="0" smtClean="0"/>
            </a:br>
            <a:r>
              <a:rPr lang="es-ES" b="1" dirty="0" smtClean="0"/>
              <a:t>idioma del país de destino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25</TotalTime>
  <Words>64</Words>
  <Application>Microsoft Office PowerPoint</Application>
  <PresentationFormat>Presentación en pantalla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Brío</vt:lpstr>
      <vt:lpstr>ISO 7000</vt:lpstr>
      <vt:lpstr>Diapositiva 2</vt:lpstr>
      <vt:lpstr>Diapositiva 3</vt:lpstr>
      <vt:lpstr>Diapositiva 4</vt:lpstr>
    </vt:vector>
  </TitlesOfParts>
  <Company>WarezMaster®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 7000</dc:title>
  <dc:creator>/-/ GP /-/</dc:creator>
  <cp:lastModifiedBy>sena</cp:lastModifiedBy>
  <cp:revision>3</cp:revision>
  <dcterms:created xsi:type="dcterms:W3CDTF">2010-11-25T23:07:51Z</dcterms:created>
  <dcterms:modified xsi:type="dcterms:W3CDTF">2010-12-07T19:13:22Z</dcterms:modified>
</cp:coreProperties>
</file>